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45588" saveSubsetFonts="1">
  <p:sldMasterIdLst>
    <p:sldMasterId id="2147483660" r:id="rId4"/>
  </p:sldMasterIdLst>
  <p:sldIdLst>
    <p:sldId id="256" r:id="rId5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  <a:srgbClr val="2B65AF"/>
    <a:srgbClr val="2A64AD"/>
    <a:srgbClr val="2460AB"/>
    <a:srgbClr val="2661AC"/>
    <a:srgbClr val="376D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/>
    <p:restoredTop sz="94694"/>
  </p:normalViewPr>
  <p:slideViewPr>
    <p:cSldViewPr snapToGrid="0">
      <p:cViewPr>
        <p:scale>
          <a:sx n="98" d="100"/>
          <a:sy n="98" d="100"/>
        </p:scale>
        <p:origin x="282" y="-40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22/03/2024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7016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22/03/2024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603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22/03/2024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0402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22/03/2024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8030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22/03/2024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6698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22/03/2024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5417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22/03/2024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9023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22/03/2024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5826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22/03/2024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8501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22/03/2024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465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22/03/2024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5087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9F942-E094-4923-8904-98E9AB1C5EE2}" type="datetimeFigureOut">
              <a:rPr lang="it-IT" smtClean="0"/>
              <a:t>22/03/2024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2450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9FAD4835-5E64-4A0D-9052-A67326934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9649" y="2253042"/>
            <a:ext cx="6046242" cy="8167203"/>
          </a:xfrm>
        </p:spPr>
        <p:txBody>
          <a:bodyPr>
            <a:normAutofit fontScale="92500" lnSpcReduction="10000"/>
          </a:bodyPr>
          <a:lstStyle/>
          <a:p>
            <a:r>
              <a:rPr lang="it-IT" sz="2000" b="1" dirty="0">
                <a:solidFill>
                  <a:schemeClr val="accent1">
                    <a:lumMod val="75000"/>
                  </a:schemeClr>
                </a:solidFill>
                <a:latin typeface="Titillium Web" panose="00000500000000000000" pitchFamily="2" charset="0"/>
              </a:rPr>
              <a:t>PIANO NAZIONALE DI RIPRESA E RESILIENZA (PNRR)</a:t>
            </a:r>
          </a:p>
          <a:p>
            <a:r>
              <a:rPr lang="it-IT" sz="1400" b="1" dirty="0">
                <a:solidFill>
                  <a:schemeClr val="accent1">
                    <a:lumMod val="75000"/>
                  </a:schemeClr>
                </a:solidFill>
                <a:latin typeface="Titillium Web" panose="00000500000000000000" pitchFamily="2" charset="0"/>
              </a:rPr>
              <a:t>Missione 4 “Istruzione e Ricerca” - Componente C2</a:t>
            </a:r>
          </a:p>
          <a:p>
            <a:r>
              <a:rPr lang="it-IT" sz="1400" b="1" dirty="0">
                <a:solidFill>
                  <a:schemeClr val="accent1">
                    <a:lumMod val="75000"/>
                  </a:schemeClr>
                </a:solidFill>
                <a:latin typeface="Titillium Web" panose="00000500000000000000" pitchFamily="2" charset="0"/>
              </a:rPr>
              <a:t>Investimento 1.1, “Fondo per il Programma Nazionale di Ricerca e Progetti di Rilevante Interesse Nazionale (PRIN)”</a:t>
            </a:r>
          </a:p>
          <a:p>
            <a:r>
              <a:rPr lang="it-IT" sz="1400" b="1" dirty="0">
                <a:solidFill>
                  <a:schemeClr val="accent1">
                    <a:lumMod val="75000"/>
                  </a:schemeClr>
                </a:solidFill>
                <a:latin typeface="Titillium Web" panose="00000500000000000000" pitchFamily="2" charset="0"/>
              </a:rPr>
              <a:t>Decreto Direttoriale n. 104 del 2 febbraio 2022, Avviso pubblico per la presentazione di Progetti di ricerca di Rilevante Interesse Nazionale (PRIN) da finanziare nell’ambito del PNRR</a:t>
            </a:r>
          </a:p>
          <a:p>
            <a:endParaRPr lang="it-IT" sz="500" dirty="0">
              <a:solidFill>
                <a:schemeClr val="accent1">
                  <a:lumMod val="75000"/>
                </a:schemeClr>
              </a:solidFill>
              <a:latin typeface="Titillium Web" panose="00000500000000000000" pitchFamily="2" charset="0"/>
            </a:endParaRPr>
          </a:p>
          <a:p>
            <a:r>
              <a:rPr lang="it-IT" b="1" dirty="0">
                <a:latin typeface="Titillium Web" panose="00000500000000000000" pitchFamily="2" charset="0"/>
              </a:rPr>
              <a:t>Titolo del progetto</a:t>
            </a:r>
          </a:p>
          <a:p>
            <a:r>
              <a:rPr lang="it-IT" b="1" dirty="0" err="1">
                <a:solidFill>
                  <a:schemeClr val="accent1">
                    <a:lumMod val="75000"/>
                  </a:schemeClr>
                </a:solidFill>
                <a:latin typeface="Titillium Web" panose="00000500000000000000" pitchFamily="2" charset="0"/>
              </a:rPr>
              <a:t>Pentadimensional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  <a:latin typeface="Titillium Web" panose="00000500000000000000" pitchFamily="2" charset="0"/>
              </a:rPr>
              <a:t> Tracking Space Detector – PTSD</a:t>
            </a:r>
          </a:p>
          <a:p>
            <a:r>
              <a:rPr lang="it-IT" sz="1400" dirty="0">
                <a:latin typeface="Titillium Web" panose="00000500000000000000" pitchFamily="2" charset="0"/>
              </a:rPr>
              <a:t>ID progetto: 2022JNF3M4</a:t>
            </a:r>
          </a:p>
          <a:p>
            <a:endParaRPr lang="it-IT" sz="500" dirty="0">
              <a:latin typeface="Titillium Web" panose="00000500000000000000" pitchFamily="2" charset="0"/>
            </a:endParaRPr>
          </a:p>
          <a:p>
            <a:r>
              <a:rPr lang="it-IT" b="1" dirty="0">
                <a:latin typeface="Titillium Web" panose="00000500000000000000" pitchFamily="2" charset="0"/>
              </a:rPr>
              <a:t>Codice CUP</a:t>
            </a:r>
          </a:p>
          <a:p>
            <a:r>
              <a:rPr lang="it-IT" sz="1400" dirty="0">
                <a:latin typeface="Titillium Web" panose="00000500000000000000" pitchFamily="2" charset="0"/>
              </a:rPr>
              <a:t>Master CUP: I53D23001190006</a:t>
            </a:r>
          </a:p>
          <a:p>
            <a:r>
              <a:rPr lang="it-IT" sz="1400" dirty="0">
                <a:latin typeface="Titillium Web" panose="00000500000000000000" pitchFamily="2" charset="0"/>
              </a:rPr>
              <a:t>CUP F53D23001370008</a:t>
            </a:r>
          </a:p>
          <a:p>
            <a:endParaRPr lang="it-IT" sz="500" dirty="0">
              <a:latin typeface="Titillium Web" panose="00000500000000000000" pitchFamily="2" charset="0"/>
            </a:endParaRPr>
          </a:p>
          <a:p>
            <a:r>
              <a:rPr lang="it-IT" b="1" dirty="0">
                <a:latin typeface="Titillium Web" panose="00000500000000000000" pitchFamily="2" charset="0"/>
              </a:rPr>
              <a:t>Soggetti attuatori</a:t>
            </a:r>
          </a:p>
          <a:p>
            <a:r>
              <a:rPr lang="it-IT" sz="1400" dirty="0">
                <a:latin typeface="Titillium Web" panose="00000500000000000000" pitchFamily="2" charset="0"/>
              </a:rPr>
              <a:t>Istituto Nazionale di Fisica </a:t>
            </a:r>
            <a:r>
              <a:rPr lang="it-IT" sz="1400" dirty="0" smtClean="0">
                <a:latin typeface="Titillium Web" panose="00000500000000000000" pitchFamily="2" charset="0"/>
              </a:rPr>
              <a:t>Nucleare</a:t>
            </a:r>
          </a:p>
          <a:p>
            <a:pPr>
              <a:spcBef>
                <a:spcPts val="0"/>
              </a:spcBef>
            </a:pPr>
            <a:r>
              <a:rPr lang="it-IT" sz="1100" dirty="0" smtClean="0">
                <a:latin typeface="Titillium Web" panose="00000500000000000000" pitchFamily="2" charset="0"/>
              </a:rPr>
              <a:t>Piazza </a:t>
            </a:r>
            <a:r>
              <a:rPr lang="it-IT" sz="1100" dirty="0">
                <a:latin typeface="Titillium Web" panose="00000500000000000000" pitchFamily="2" charset="0"/>
              </a:rPr>
              <a:t>dei </a:t>
            </a:r>
            <a:r>
              <a:rPr lang="it-IT" sz="1100" dirty="0" err="1">
                <a:latin typeface="Titillium Web" panose="00000500000000000000" pitchFamily="2" charset="0"/>
              </a:rPr>
              <a:t>Caprettari</a:t>
            </a:r>
            <a:r>
              <a:rPr lang="it-IT" sz="1100" dirty="0">
                <a:latin typeface="Titillium Web" panose="00000500000000000000" pitchFamily="2" charset="0"/>
              </a:rPr>
              <a:t>, 70, 00186 </a:t>
            </a:r>
            <a:r>
              <a:rPr lang="it-IT" sz="1100" dirty="0" smtClean="0">
                <a:latin typeface="Titillium Web" panose="00000500000000000000" pitchFamily="2" charset="0"/>
              </a:rPr>
              <a:t>Roma</a:t>
            </a:r>
          </a:p>
          <a:p>
            <a:r>
              <a:rPr lang="it-IT" sz="1400" dirty="0" smtClean="0">
                <a:latin typeface="Titillium Web" panose="00000500000000000000" pitchFamily="2" charset="0"/>
              </a:rPr>
              <a:t>Sezione di Perugia</a:t>
            </a:r>
          </a:p>
          <a:p>
            <a:pPr>
              <a:spcBef>
                <a:spcPts val="0"/>
              </a:spcBef>
            </a:pPr>
            <a:r>
              <a:rPr lang="it-IT" sz="1100" dirty="0" smtClean="0">
                <a:latin typeface="Titillium Web" panose="00000500000000000000" pitchFamily="2" charset="0"/>
              </a:rPr>
              <a:t>Via </a:t>
            </a:r>
            <a:r>
              <a:rPr lang="it-IT" sz="1100" dirty="0" err="1" smtClean="0">
                <a:latin typeface="Titillium Web" panose="00000500000000000000" pitchFamily="2" charset="0"/>
              </a:rPr>
              <a:t>A.Pascoli</a:t>
            </a:r>
            <a:r>
              <a:rPr lang="it-IT" sz="1100" dirty="0" smtClean="0">
                <a:latin typeface="Titillium Web" panose="00000500000000000000" pitchFamily="2" charset="0"/>
              </a:rPr>
              <a:t>, </a:t>
            </a:r>
            <a:r>
              <a:rPr lang="it-IT" sz="1100" dirty="0" err="1" smtClean="0">
                <a:latin typeface="Titillium Web" panose="00000500000000000000" pitchFamily="2" charset="0"/>
              </a:rPr>
              <a:t>snc</a:t>
            </a:r>
            <a:r>
              <a:rPr lang="it-IT" sz="1100" dirty="0" smtClean="0">
                <a:latin typeface="Titillium Web" panose="00000500000000000000" pitchFamily="2" charset="0"/>
              </a:rPr>
              <a:t> – 06123 Perugia</a:t>
            </a:r>
            <a:endParaRPr lang="it-IT" sz="1100" dirty="0">
              <a:latin typeface="Titillium Web" panose="00000500000000000000" pitchFamily="2" charset="0"/>
            </a:endParaRPr>
          </a:p>
          <a:p>
            <a:pPr>
              <a:spcAft>
                <a:spcPts val="600"/>
              </a:spcAft>
            </a:pPr>
            <a:r>
              <a:rPr lang="it-IT" sz="1100" dirty="0">
                <a:latin typeface="Titillium Web" panose="00000500000000000000" pitchFamily="2" charset="0"/>
              </a:rPr>
              <a:t>PI: M. Duranti</a:t>
            </a:r>
          </a:p>
          <a:p>
            <a:r>
              <a:rPr lang="it-IT" sz="1400" dirty="0">
                <a:latin typeface="Titillium Web" panose="00000500000000000000" pitchFamily="2" charset="0"/>
              </a:rPr>
              <a:t>Agenzia Spaziale Italiana</a:t>
            </a:r>
          </a:p>
          <a:p>
            <a:pPr>
              <a:spcBef>
                <a:spcPts val="0"/>
              </a:spcBef>
            </a:pPr>
            <a:r>
              <a:rPr lang="it-IT" sz="1100" dirty="0">
                <a:latin typeface="Titillium Web" panose="00000500000000000000" pitchFamily="2" charset="0"/>
              </a:rPr>
              <a:t>Via del Politecnico s.n.c.,  0133 Roma</a:t>
            </a:r>
          </a:p>
          <a:p>
            <a:pPr>
              <a:spcBef>
                <a:spcPts val="0"/>
              </a:spcBef>
            </a:pPr>
            <a:r>
              <a:rPr lang="it-IT" sz="1100" dirty="0">
                <a:latin typeface="Titillium Web" panose="00000500000000000000" pitchFamily="2" charset="0"/>
              </a:rPr>
              <a:t>Co-Pi: V. </a:t>
            </a:r>
            <a:r>
              <a:rPr lang="it-IT" sz="1100" dirty="0" smtClean="0">
                <a:latin typeface="Titillium Web" panose="00000500000000000000" pitchFamily="2" charset="0"/>
              </a:rPr>
              <a:t>Vagelli</a:t>
            </a:r>
            <a:endParaRPr lang="it-IT" sz="1400" dirty="0">
              <a:latin typeface="Titillium Web" panose="00000500000000000000" pitchFamily="2" charset="0"/>
            </a:endParaRPr>
          </a:p>
          <a:p>
            <a:endParaRPr lang="it-IT" sz="1400" dirty="0">
              <a:latin typeface="Titillium Web" panose="00000500000000000000" pitchFamily="2" charset="0"/>
            </a:endParaRPr>
          </a:p>
          <a:p>
            <a:r>
              <a:rPr lang="it-IT" b="1" dirty="0">
                <a:latin typeface="Titillium Web" panose="00000500000000000000" pitchFamily="2" charset="0"/>
              </a:rPr>
              <a:t>Obiettivo principale </a:t>
            </a:r>
            <a:r>
              <a:rPr lang="it-IT" b="1" dirty="0" smtClean="0">
                <a:latin typeface="Titillium Web" panose="00000500000000000000" pitchFamily="2" charset="0"/>
              </a:rPr>
              <a:t>dell’operazione</a:t>
            </a:r>
            <a:endParaRPr lang="it-IT" b="1" dirty="0">
              <a:latin typeface="Titillium Web" panose="00000500000000000000" pitchFamily="2" charset="0"/>
            </a:endParaRPr>
          </a:p>
          <a:p>
            <a:pPr algn="just">
              <a:lnSpc>
                <a:spcPct val="100000"/>
              </a:lnSpc>
            </a:pPr>
            <a:r>
              <a:rPr lang="it-IT" sz="1300" dirty="0">
                <a:latin typeface="Titillium Web" panose="00000500000000000000" pitchFamily="2" charset="0"/>
              </a:rPr>
              <a:t>Obiettivo del progetto di ricerca PTSD è lo sviluppo e qualifica spaziale di un nuovo concetto di rivelatore a stato solido basato sulla tecnologia LGAD - Low Gain </a:t>
            </a:r>
            <a:r>
              <a:rPr lang="it-IT" sz="1300" dirty="0" err="1">
                <a:latin typeface="Titillium Web" panose="00000500000000000000" pitchFamily="2" charset="0"/>
              </a:rPr>
              <a:t>Avalanche</a:t>
            </a:r>
            <a:r>
              <a:rPr lang="it-IT" sz="1300" dirty="0">
                <a:latin typeface="Titillium Web" panose="00000500000000000000" pitchFamily="2" charset="0"/>
              </a:rPr>
              <a:t> </a:t>
            </a:r>
            <a:r>
              <a:rPr lang="it-IT" sz="1300" dirty="0" err="1">
                <a:latin typeface="Titillium Web" panose="00000500000000000000" pitchFamily="2" charset="0"/>
              </a:rPr>
              <a:t>Diode</a:t>
            </a:r>
            <a:r>
              <a:rPr lang="it-IT" sz="1300" dirty="0">
                <a:latin typeface="Titillium Web" panose="00000500000000000000" pitchFamily="2" charset="0"/>
              </a:rPr>
              <a:t> per applicazioni in esperimenti spaziali per la misura di raggi cosmici nello spazio. il progetto di ricerca PTSD propone un programma di ricerca e sviluppo per qualificare rivelatori LGAD con layout </a:t>
            </a:r>
            <a:r>
              <a:rPr lang="it-IT" sz="1300" dirty="0" err="1">
                <a:latin typeface="Titillium Web" panose="00000500000000000000" pitchFamily="2" charset="0"/>
              </a:rPr>
              <a:t>microstrip</a:t>
            </a:r>
            <a:r>
              <a:rPr lang="it-IT" sz="1300" dirty="0">
                <a:latin typeface="Titillium Web" panose="00000500000000000000" pitchFamily="2" charset="0"/>
              </a:rPr>
              <a:t> silicio (</a:t>
            </a:r>
            <a:r>
              <a:rPr lang="it-IT" sz="1300" dirty="0" err="1">
                <a:latin typeface="Titillium Web" panose="00000500000000000000" pitchFamily="2" charset="0"/>
              </a:rPr>
              <a:t>SiMS</a:t>
            </a:r>
            <a:r>
              <a:rPr lang="it-IT" sz="1300" dirty="0">
                <a:latin typeface="Titillium Web" panose="00000500000000000000" pitchFamily="2" charset="0"/>
              </a:rPr>
              <a:t>) per operazioni nello spazio. A tal scopo, il progetto ha come obiettivo principale lo sviluppo, integrazione e test di un prototipo di rivelatore basato su sensori LGAD </a:t>
            </a:r>
            <a:r>
              <a:rPr lang="it-IT" sz="1300" dirty="0" err="1">
                <a:latin typeface="Titillium Web" panose="00000500000000000000" pitchFamily="2" charset="0"/>
              </a:rPr>
              <a:t>SiMS</a:t>
            </a:r>
            <a:r>
              <a:rPr lang="it-IT" sz="1300" dirty="0">
                <a:latin typeface="Titillium Web" panose="00000500000000000000" pitchFamily="2" charset="0"/>
              </a:rPr>
              <a:t>, e la sua qualifica spaziale, per aumentare il </a:t>
            </a:r>
            <a:r>
              <a:rPr lang="it-IT" sz="1300" dirty="0" err="1">
                <a:latin typeface="Titillium Web" panose="00000500000000000000" pitchFamily="2" charset="0"/>
              </a:rPr>
              <a:t>Technological</a:t>
            </a:r>
            <a:r>
              <a:rPr lang="it-IT" sz="1300" dirty="0">
                <a:latin typeface="Titillium Web" panose="00000500000000000000" pitchFamily="2" charset="0"/>
              </a:rPr>
              <a:t> Readiness Level (TRL) da TRL=2 (formulazione del concetto tecnologico) a TRL=5 (modello dimostrativo qualificato per le operazioni nello spazio) in un tempo scala di 2 anni.</a:t>
            </a:r>
            <a:endParaRPr lang="en-US" sz="1300" dirty="0">
              <a:latin typeface="Titillium Web" panose="00000500000000000000" pitchFamily="2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9BD31D25-7277-4C18-A7CC-04545F45E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767" y="738465"/>
            <a:ext cx="3922183" cy="985624"/>
          </a:xfrm>
          <a:prstGeom prst="rect">
            <a:avLst/>
          </a:prstGeom>
        </p:spPr>
      </p:pic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xmlns="" id="{C9DE69DE-2B0B-48F4-A24F-DD3FDD04F7B3}"/>
              </a:ext>
            </a:extLst>
          </p:cNvPr>
          <p:cNvCxnSpPr>
            <a:cxnSpLocks/>
          </p:cNvCxnSpPr>
          <p:nvPr/>
        </p:nvCxnSpPr>
        <p:spPr>
          <a:xfrm>
            <a:off x="339649" y="1913679"/>
            <a:ext cx="6046242" cy="0"/>
          </a:xfrm>
          <a:prstGeom prst="line">
            <a:avLst/>
          </a:prstGeom>
          <a:ln w="158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xmlns="" id="{BBC7C3FF-32F2-4D46-9D11-148BBC6B0595}"/>
              </a:ext>
            </a:extLst>
          </p:cNvPr>
          <p:cNvCxnSpPr>
            <a:cxnSpLocks/>
          </p:cNvCxnSpPr>
          <p:nvPr/>
        </p:nvCxnSpPr>
        <p:spPr>
          <a:xfrm>
            <a:off x="234506" y="10799426"/>
            <a:ext cx="6412703" cy="0"/>
          </a:xfrm>
          <a:prstGeom prst="line">
            <a:avLst/>
          </a:prstGeom>
          <a:ln w="158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xmlns="" id="{7A360DA1-4A61-B54F-A407-6AA7DC624425}"/>
              </a:ext>
            </a:extLst>
          </p:cNvPr>
          <p:cNvSpPr/>
          <p:nvPr/>
        </p:nvSpPr>
        <p:spPr>
          <a:xfrm>
            <a:off x="7805694" y="15327938"/>
            <a:ext cx="92929" cy="76385"/>
          </a:xfrm>
          <a:prstGeom prst="roundRect">
            <a:avLst/>
          </a:prstGeom>
          <a:noFill/>
          <a:ln w="6350">
            <a:solidFill>
              <a:srgbClr val="2B65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rgbClr val="2F5597"/>
                </a:solidFill>
                <a:latin typeface="Titillium Web" panose="00000500000000000000" pitchFamily="2" charset="0"/>
              </a:rPr>
              <a:t>LOGO </a:t>
            </a:r>
          </a:p>
          <a:p>
            <a:pPr algn="ctr"/>
            <a:r>
              <a:rPr lang="it-IT" sz="1000" dirty="0">
                <a:solidFill>
                  <a:srgbClr val="2F5597"/>
                </a:solidFill>
                <a:latin typeface="Titillium Web" panose="00000500000000000000" pitchFamily="2" charset="0"/>
              </a:rPr>
              <a:t>ente beneficiario</a:t>
            </a:r>
            <a:endParaRPr lang="it-IT" sz="2400" dirty="0">
              <a:solidFill>
                <a:srgbClr val="2F5597"/>
              </a:solidFill>
              <a:latin typeface="Titillium Web" panose="00000500000000000000" pitchFamily="2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D98F40D3-1798-F09D-A1B6-12B304CA179A}"/>
              </a:ext>
            </a:extLst>
          </p:cNvPr>
          <p:cNvGrpSpPr/>
          <p:nvPr/>
        </p:nvGrpSpPr>
        <p:grpSpPr>
          <a:xfrm>
            <a:off x="257316" y="10920736"/>
            <a:ext cx="6537620" cy="911825"/>
            <a:chOff x="320380" y="10920736"/>
            <a:chExt cx="6537620" cy="911825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xmlns="" id="{B6216361-67FD-470B-8CEC-815890AEB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0380" y="11178602"/>
              <a:ext cx="1317478" cy="396094"/>
            </a:xfrm>
            <a:prstGeom prst="rect">
              <a:avLst/>
            </a:prstGeom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xmlns="" id="{2F5920F5-A818-4FB7-A65A-96307121B5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220" b="30195"/>
            <a:stretch/>
          </p:blipFill>
          <p:spPr>
            <a:xfrm>
              <a:off x="1967994" y="11065611"/>
              <a:ext cx="1604717" cy="551326"/>
            </a:xfrm>
            <a:prstGeom prst="rect">
              <a:avLst/>
            </a:prstGeom>
          </p:spPr>
        </p:pic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xmlns="" id="{30F3E0E0-2850-C527-FA6D-0964F7C8F4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2847" y="11065611"/>
              <a:ext cx="1090036" cy="551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 descr="A logo with blue letters and a black background&#10;&#10;Description automatically generated">
              <a:extLst>
                <a:ext uri="{FF2B5EF4-FFF2-40B4-BE49-F238E27FC236}">
                  <a16:creationId xmlns:a16="http://schemas.microsoft.com/office/drawing/2014/main" xmlns="" id="{6A8DE030-D4FB-1B51-C903-2A324EAE1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3019" y="10920736"/>
              <a:ext cx="1534981" cy="9118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0037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77A26F539967D4F98503910BA4FFFD8" ma:contentTypeVersion="15" ma:contentTypeDescription="Creare un nuovo documento." ma:contentTypeScope="" ma:versionID="63b9c261a55c251c9d1e50215d3749c4">
  <xsd:schema xmlns:xsd="http://www.w3.org/2001/XMLSchema" xmlns:xs="http://www.w3.org/2001/XMLSchema" xmlns:p="http://schemas.microsoft.com/office/2006/metadata/properties" xmlns:ns2="33de9cbb-7065-497c-aaf6-21859a933a93" xmlns:ns3="a398c2fc-ef96-41f5-a6be-4e19eee013d8" targetNamespace="http://schemas.microsoft.com/office/2006/metadata/properties" ma:root="true" ma:fieldsID="a66aada771cda6968eaf211002d80a89" ns2:_="" ns3:_="">
    <xsd:import namespace="33de9cbb-7065-497c-aaf6-21859a933a93"/>
    <xsd:import namespace="a398c2fc-ef96-41f5-a6be-4e19eee013d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de9cbb-7065-497c-aaf6-21859a933a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6d165d17-9b79-46c3-82b9-c927e733c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98c2fc-ef96-41f5-a6be-4e19eee013d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71b5f323-8b4a-4b41-bb8e-fb1b53a1f540}" ma:internalName="TaxCatchAll" ma:showField="CatchAllData" ma:web="a398c2fc-ef96-41f5-a6be-4e19eee013d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398c2fc-ef96-41f5-a6be-4e19eee013d8" xsi:nil="true"/>
    <lcf76f155ced4ddcb4097134ff3c332f xmlns="33de9cbb-7065-497c-aaf6-21859a933a9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16720DB-5BC7-4643-B578-238C07A308F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25182AA-D778-4B67-80FA-A52A391658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de9cbb-7065-497c-aaf6-21859a933a93"/>
    <ds:schemaRef ds:uri="a398c2fc-ef96-41f5-a6be-4e19eee013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A0BF412-870E-407E-92FC-71D46E61D10E}">
  <ds:schemaRefs>
    <ds:schemaRef ds:uri="http://schemas.microsoft.com/office/2006/metadata/properties"/>
    <ds:schemaRef ds:uri="http://schemas.microsoft.com/office/infopath/2007/PartnerControls"/>
    <ds:schemaRef ds:uri="a398c2fc-ef96-41f5-a6be-4e19eee013d8"/>
    <ds:schemaRef ds:uri="33de9cbb-7065-497c-aaf6-21859a933a9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</TotalTime>
  <Words>284</Words>
  <Application>Microsoft Office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Titillium Web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cp:lastModifiedBy>Isabella</cp:lastModifiedBy>
  <cp:revision>12</cp:revision>
  <dcterms:created xsi:type="dcterms:W3CDTF">2023-05-11T08:27:09Z</dcterms:created>
  <dcterms:modified xsi:type="dcterms:W3CDTF">2024-03-22T14:39:52Z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0x010100777A26F539967D4F98503910BA4FFFD8</vt:lpwstr>
  </property>
  <property fmtid="{D5CDD505-2E9C-101B-9397-08002B2CF9AE}" pid="3" name="MediaServiceImageTags">
    <vt:lpwstr/>
  </property>
</Properties>
</file>